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jNtrUsxpCUCUy5uDUBL03/lGvH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8E136C-6C6A-4AE8-BA86-81005AF7FDCE}">
  <a:tblStyle styleId="{6B8E136C-6C6A-4AE8-BA86-81005AF7FDC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d8c6e8062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d8c6e80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1d8c6e8062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d8c6e8062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d8c6e80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11d8c6e8062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d8c6e8062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d8c6e806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1d8c6e8062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d8c6e8062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d8c6e806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1d8c6e8062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d36e6917aad73c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5" name="Google Shape;105;g15d36e6917aad73c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5d36e6917aad73c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d8c6e8062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d8c6e80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1d8c6e8062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d8c6e8062_0_2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11d8c6e8062_0_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g11d8c6e8062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5" y="0"/>
            <a:ext cx="9228200" cy="69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1d8c6e8062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0" y="180475"/>
            <a:ext cx="8727450" cy="40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d8c6e8062_0_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d8c6e8062_0_29"/>
          <p:cNvSpPr txBox="1"/>
          <p:nvPr>
            <p:ph type="ctrTitle"/>
          </p:nvPr>
        </p:nvSpPr>
        <p:spPr>
          <a:xfrm>
            <a:off x="676450" y="254525"/>
            <a:ext cx="2804100" cy="75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</a:t>
            </a:r>
            <a:endParaRPr/>
          </a:p>
        </p:txBody>
      </p:sp>
      <p:pic>
        <p:nvPicPr>
          <p:cNvPr id="98" name="Google Shape;98;g11d8c6e806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9325"/>
            <a:ext cx="4687524" cy="33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1d8c6e8062_0_29"/>
          <p:cNvSpPr txBox="1"/>
          <p:nvPr/>
        </p:nvSpPr>
        <p:spPr>
          <a:xfrm>
            <a:off x="5604275" y="201575"/>
            <a:ext cx="2994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11d8c6e8062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850" y="1479325"/>
            <a:ext cx="4217150" cy="34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1d8c6e8062_0_29"/>
          <p:cNvSpPr txBox="1"/>
          <p:nvPr/>
        </p:nvSpPr>
        <p:spPr>
          <a:xfrm>
            <a:off x="0" y="4902575"/>
            <a:ext cx="4341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Tomato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classifying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is a time consuming process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11d8c6e8062_0_29"/>
          <p:cNvSpPr txBox="1"/>
          <p:nvPr/>
        </p:nvSpPr>
        <p:spPr>
          <a:xfrm>
            <a:off x="5019125" y="5072400"/>
            <a:ext cx="40326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 rover that will navigate the greenhouse and classify all the tomatoes autonomously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d36e6917aad73c_10"/>
          <p:cNvSpPr txBox="1"/>
          <p:nvPr/>
        </p:nvSpPr>
        <p:spPr>
          <a:xfrm>
            <a:off x="381000" y="219225"/>
            <a:ext cx="8382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Team:	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Inspection Rover</a:t>
            </a:r>
            <a:endParaRPr/>
          </a:p>
        </p:txBody>
      </p:sp>
      <p:pic>
        <p:nvPicPr>
          <p:cNvPr id="109" name="Google Shape;109;g15d36e6917aad73c_10"/>
          <p:cNvPicPr preferRelativeResize="0"/>
          <p:nvPr/>
        </p:nvPicPr>
        <p:blipFill rotWithShape="1">
          <a:blip r:embed="rId3">
            <a:alphaModFix/>
          </a:blip>
          <a:srcRect b="0" l="0" r="0" t="1652"/>
          <a:stretch/>
        </p:blipFill>
        <p:spPr>
          <a:xfrm>
            <a:off x="572075" y="1101022"/>
            <a:ext cx="7999850" cy="497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/>
        </p:nvSpPr>
        <p:spPr>
          <a:xfrm>
            <a:off x="381000" y="228600"/>
            <a:ext cx="83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Team:	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Inspection Rover</a:t>
            </a:r>
            <a:endParaRPr/>
          </a:p>
        </p:txBody>
      </p:sp>
      <p:pic>
        <p:nvPicPr>
          <p:cNvPr id="116" name="Google Shape;1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425" y="875100"/>
            <a:ext cx="7013143" cy="598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/>
        </p:nvSpPr>
        <p:spPr>
          <a:xfrm>
            <a:off x="0" y="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Navigation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Chris Dumont</a:t>
            </a:r>
            <a:endParaRPr/>
          </a:p>
        </p:txBody>
      </p:sp>
      <p:graphicFrame>
        <p:nvGraphicFramePr>
          <p:cNvPr id="123" name="Google Shape;123;p3"/>
          <p:cNvGraphicFramePr/>
          <p:nvPr/>
        </p:nvGraphicFramePr>
        <p:xfrm>
          <a:off x="685800" y="112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{6B8E136C-6C6A-4AE8-BA86-81005AF7FDCE}</a:tableStyleId>
              </a:tblPr>
              <a:tblGrid>
                <a:gridCol w="3886200"/>
                <a:gridCol w="3886200"/>
              </a:tblGrid>
              <a:tr h="857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Accomplishments since the last presentation                               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30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63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Completed Testing of distance sensors across multiple materials at distances from 6 inches to 8.5 ft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Basic code written for motor control based on distance readings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Mounting Distance sensors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Control of motor driver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Motor reacting to distance readings accurately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Motor reacting to distance to next plant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-6022" l="-1317" r="-2406" t="0"/>
          <a:stretch/>
        </p:blipFill>
        <p:spPr>
          <a:xfrm>
            <a:off x="264775" y="4174813"/>
            <a:ext cx="6025299" cy="27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751" y="4136980"/>
            <a:ext cx="2721250" cy="2770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oogle Shape;131;p4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{6B8E136C-6C6A-4AE8-BA86-81005AF7FDCE}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Accomplishments since the last presentation          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30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hrs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Base code for camera positioning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Servo motor movement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Mast movement and construction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Gimbal and camera connectivity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Control of mast and gimbal together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" name="Google Shape;132;p4"/>
          <p:cNvSpPr txBox="1"/>
          <p:nvPr/>
        </p:nvSpPr>
        <p:spPr>
          <a:xfrm>
            <a:off x="685800" y="3940175"/>
            <a:ext cx="7772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381000" y="228600"/>
            <a:ext cx="838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Camera Positioning &amp; Image Taking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Dalton Hines</a:t>
            </a:r>
            <a:endParaRPr/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b="-6247" l="0" r="0" t="0"/>
          <a:stretch/>
        </p:blipFill>
        <p:spPr>
          <a:xfrm>
            <a:off x="0" y="3868250"/>
            <a:ext cx="3115250" cy="29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500" y="3940175"/>
            <a:ext cx="2568500" cy="291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5250" y="4474871"/>
            <a:ext cx="3460250" cy="2383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5"/>
          <p:cNvGraphicFramePr/>
          <p:nvPr/>
        </p:nvGraphicFramePr>
        <p:xfrm>
          <a:off x="685800" y="121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{6B8E136C-6C6A-4AE8-BA86-81005AF7FDCE}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Accomplishments since the last presentation     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30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hrs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Image dataset for tomato recognition and classification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Tomato Classification CNN Implementation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Tomato Recognition Program Mask R-CNN Implementation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3" name="Google Shape;143;p5"/>
          <p:cNvSpPr txBox="1"/>
          <p:nvPr/>
        </p:nvSpPr>
        <p:spPr>
          <a:xfrm>
            <a:off x="381000" y="228600"/>
            <a:ext cx="838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Tomato Recognition and Classification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Felipe Villegas</a:t>
            </a:r>
            <a:endParaRPr/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4082275"/>
            <a:ext cx="5401100" cy="2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/>
          </a:blip>
          <a:srcRect b="2229" l="0" r="2229" t="0"/>
          <a:stretch/>
        </p:blipFill>
        <p:spPr>
          <a:xfrm>
            <a:off x="6125700" y="4158450"/>
            <a:ext cx="2955238" cy="222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Google Shape;151;p6"/>
          <p:cNvGraphicFramePr/>
          <p:nvPr/>
        </p:nvGraphicFramePr>
        <p:xfrm>
          <a:off x="106601" y="1151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{6B8E136C-6C6A-4AE8-BA86-81005AF7FDCE}</a:tableStyleId>
              </a:tblPr>
              <a:tblGrid>
                <a:gridCol w="3886200"/>
                <a:gridCol w="3886200"/>
              </a:tblGrid>
              <a:tr h="762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Accomplishments since the last presentation                               </a:t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35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hrs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6975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Clickable Webpage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Error pages (404)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Authentication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Admin page (login)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Populated database (small)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Graphed data</a:t>
                      </a:r>
                      <a:r>
                        <a:rPr lang="en-US" sz="1800"/>
                        <a:t>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Organized website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" name="Google Shape;152;p6"/>
          <p:cNvSpPr txBox="1"/>
          <p:nvPr/>
        </p:nvSpPr>
        <p:spPr>
          <a:xfrm>
            <a:off x="685800" y="3940175"/>
            <a:ext cx="7772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381000" y="228600"/>
            <a:ext cx="838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Database, 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ebsite, Cloud Computing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                                                                                                                       	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Celeste Waters</a:t>
            </a:r>
            <a:endParaRPr/>
          </a:p>
        </p:txBody>
      </p:sp>
      <p:pic>
        <p:nvPicPr>
          <p:cNvPr id="154" name="Google Shape;154;p6"/>
          <p:cNvPicPr preferRelativeResize="0"/>
          <p:nvPr/>
        </p:nvPicPr>
        <p:blipFill rotWithShape="1">
          <a:blip r:embed="rId3">
            <a:alphaModFix/>
          </a:blip>
          <a:srcRect b="48319" l="0" r="47017" t="14834"/>
          <a:stretch/>
        </p:blipFill>
        <p:spPr>
          <a:xfrm>
            <a:off x="0" y="3580625"/>
            <a:ext cx="4940976" cy="18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4">
            <a:alphaModFix/>
          </a:blip>
          <a:srcRect b="-1925" l="-1930" r="1929" t="11956"/>
          <a:stretch/>
        </p:blipFill>
        <p:spPr>
          <a:xfrm>
            <a:off x="3085050" y="4029100"/>
            <a:ext cx="4940975" cy="282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/>
        </p:nvSpPr>
        <p:spPr>
          <a:xfrm>
            <a:off x="773450" y="5654850"/>
            <a:ext cx="31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5">
            <a:alphaModFix/>
          </a:blip>
          <a:srcRect b="14425" l="45131" r="38655" t="3330"/>
          <a:stretch/>
        </p:blipFill>
        <p:spPr>
          <a:xfrm>
            <a:off x="7879000" y="500927"/>
            <a:ext cx="1332350" cy="52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d8c6e8062_0_1"/>
          <p:cNvSpPr txBox="1"/>
          <p:nvPr>
            <p:ph type="ctrTitle"/>
          </p:nvPr>
        </p:nvSpPr>
        <p:spPr>
          <a:xfrm>
            <a:off x="648375" y="0"/>
            <a:ext cx="7772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Team:	3D Inspection Rover</a:t>
            </a:r>
            <a:endParaRPr/>
          </a:p>
        </p:txBody>
      </p:sp>
      <p:pic>
        <p:nvPicPr>
          <p:cNvPr id="164" name="Google Shape;164;g11d8c6e806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8525"/>
            <a:ext cx="8895351" cy="56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2012-01-20T14:22:33Z</dcterms:created>
  <dc:creator>Samuel Villareal</dc:creator>
</cp:coreProperties>
</file>